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7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4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4D404-E302-4187-999A-AD8BBDB0C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04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8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0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1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5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4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951A-61E3-4E17-9FD5-A730BCA3D2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B3AC-9AF8-43AF-9EC4-624746A7B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 Assignment Directions &amp;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8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Il compito 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Mon. 10-22 &amp; Tues. 10-23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Make a calendar in Italian for the month of </a:t>
            </a:r>
            <a:r>
              <a:rPr lang="en-US" altLang="en-US" b="1" i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your birthday</a:t>
            </a:r>
            <a:r>
              <a:rPr lang="en-US" altLang="en-US" b="1" i="1" smtClean="0">
                <a:latin typeface="Comic Sans MS" panose="030F0702030302020204" pitchFamily="66" charset="0"/>
              </a:rPr>
              <a:t>. </a:t>
            </a:r>
            <a:r>
              <a:rPr lang="en-US" altLang="en-US" smtClean="0">
                <a:latin typeface="Comic Sans MS" panose="030F0702030302020204" pitchFamily="66" charset="0"/>
                <a:cs typeface="Arial" panose="020B0604020202020204" pitchFamily="34" charset="0"/>
              </a:rPr>
              <a:t>Be sure to write the days in Italian and write all the correct numbers in the correct boxes for your month</a:t>
            </a:r>
          </a:p>
          <a:p>
            <a:pPr eaLnBrk="1" hangingPunct="1"/>
            <a:r>
              <a:rPr lang="en-US" altLang="en-US" smtClean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You must decorate it festively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It will be collected and graded! </a:t>
            </a:r>
          </a:p>
        </p:txBody>
      </p:sp>
    </p:spTree>
    <p:extLst>
      <p:ext uri="{BB962C8B-B14F-4D97-AF65-F5344CB8AC3E}">
        <p14:creationId xmlns:p14="http://schemas.microsoft.com/office/powerpoint/2010/main" val="24514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>
                <a:solidFill>
                  <a:srgbClr val="FFC000"/>
                </a:solidFill>
                <a:latin typeface="Comic Sans MS" panose="030F0702030302020204" pitchFamily="66" charset="0"/>
              </a:rPr>
              <a:t>ottobre</a:t>
            </a:r>
          </a:p>
        </p:txBody>
      </p:sp>
      <p:pic>
        <p:nvPicPr>
          <p:cNvPr id="40963" name="Picture 2" descr="C:\Program Files (x86)\Microsoft Office\MEDIA\CAGCAT10\j0298897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038354"/>
            <a:ext cx="2667000" cy="2328863"/>
          </a:xfrm>
          <a:noFill/>
        </p:spPr>
      </p:pic>
      <p:pic>
        <p:nvPicPr>
          <p:cNvPr id="40964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1" y="3276600"/>
            <a:ext cx="250825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C:\Program Files (x86)\Microsoft Office\MEDIA\OFFICE14\Bullets\BD21421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8" y="1676403"/>
            <a:ext cx="11271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7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Giorni festivi di ottobre</a:t>
            </a:r>
          </a:p>
        </p:txBody>
      </p:sp>
      <p:sp>
        <p:nvSpPr>
          <p:cNvPr id="419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il mio compleanno</a:t>
            </a:r>
          </a:p>
          <a:p>
            <a:pPr>
              <a:buFontTx/>
              <a:buNone/>
            </a:pPr>
            <a:endParaRPr lang="en-US" altLang="en-US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en-US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Il Giorno di Colombo- </a:t>
            </a:r>
            <a:r>
              <a:rPr lang="en-US" altLang="en-US" b="1" smtClean="0">
                <a:latin typeface="Comic Sans MS" panose="030F0702030302020204" pitchFamily="66" charset="0"/>
              </a:rPr>
              <a:t>14 ottobre</a:t>
            </a:r>
          </a:p>
          <a:p>
            <a:pPr>
              <a:buFontTx/>
              <a:buNone/>
            </a:pPr>
            <a:endParaRPr lang="en-US" altLang="en-US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Halloween- </a:t>
            </a:r>
            <a:r>
              <a:rPr lang="en-US" altLang="en-US" b="1">
                <a:latin typeface="Comic Sans MS" panose="030F0702030302020204" pitchFamily="66" charset="0"/>
              </a:rPr>
              <a:t>31 ottobre </a:t>
            </a:r>
            <a:r>
              <a:rPr lang="en-US" altLang="en-US" i="1">
                <a:latin typeface="Comic Sans MS" panose="030F0702030302020204" pitchFamily="66" charset="0"/>
              </a:rPr>
              <a:t>“Dolcetto o scherzetto?”</a:t>
            </a:r>
            <a:endParaRPr lang="en-US" altLang="en-US">
              <a:latin typeface="Comic Sans MS" panose="030F0702030302020204" pitchFamily="66" charset="0"/>
            </a:endParaRPr>
          </a:p>
        </p:txBody>
      </p:sp>
      <p:pic>
        <p:nvPicPr>
          <p:cNvPr id="41988" name="Picture 3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1"/>
            <a:ext cx="1066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C:\Users\Perri\AppData\Local\Microsoft\Windows\Temporary Internet Files\Content.IE5\DVP3JD73\MC9004362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768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6" descr="C:\Users\Perri\AppData\Local\Microsoft\Windows\Temporary Internet Files\Content.IE5\2GI0OKGG\MC9004363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1219200"/>
            <a:ext cx="1435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7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4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42422"/>
              </p:ext>
            </p:extLst>
          </p:nvPr>
        </p:nvGraphicFramePr>
        <p:xfrm>
          <a:off x="381002" y="830178"/>
          <a:ext cx="8389941" cy="5646827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4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Calendar Assignment Directions &amp; Template</vt:lpstr>
      <vt:lpstr>Il compito Mon. 10-22 &amp; Tues. 10-23</vt:lpstr>
      <vt:lpstr>ottobre</vt:lpstr>
      <vt:lpstr>Giorni festivi di ottobre</vt:lpstr>
      <vt:lpstr>PowerPoint Presentation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Assignment Directions &amp; Template</dc:title>
  <dc:creator>Andrew Mottola</dc:creator>
  <cp:lastModifiedBy>Andrew Mottola</cp:lastModifiedBy>
  <cp:revision>1</cp:revision>
  <dcterms:created xsi:type="dcterms:W3CDTF">2018-10-22T15:54:01Z</dcterms:created>
  <dcterms:modified xsi:type="dcterms:W3CDTF">2018-10-22T15:55:26Z</dcterms:modified>
</cp:coreProperties>
</file>